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D4E23-179E-6183-1110-885E1E1FC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F511E-994E-DDE6-2F57-47C82195E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1DDF4-ED92-C916-54AA-F1B185EE8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C8A93-F0A3-4EF0-8171-C6BD7D89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72D39-9686-21DB-AC16-EAC5AEB98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87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57E6-4B98-522C-2AC1-3391C77DE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5FBA9-6E20-CAED-8998-A6A35E8DE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C805F-E5A0-02EA-EDE0-B10AEED8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4B17E-5910-D8C3-D31C-6DC801B2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22193-16B5-3B89-72A5-090E2DF5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58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386F-DC09-C328-68D3-F74AF02F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6B8DC-9E51-E6F5-AAFD-88C6CECA4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4DEF9-C523-6189-0C4B-C9D9C675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1AA2C-ECF5-A51A-77B0-62A34302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CDA37-C7FF-33F9-FA68-31FAE6727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D345-AF97-2BCB-7B01-D2440223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62368-A226-AE0B-0C61-7E142C407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4D2BC-8A91-54DE-D77F-7BAF530D0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3DD2A-BD2C-3ADA-1F24-CE3B64E9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199482-A64C-9230-160A-7818CFED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EA635-2DCF-12BB-40B3-FE89F245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16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5625-BC8D-6863-2D11-B8F9EACA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C27C0-F56A-143B-025B-17AB55DF2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738C38-F22F-35FB-9ACF-8DCC7FD18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A50A30-1FCB-20D8-5FB9-136D8305A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C243C-3917-3287-54F1-203C8E071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D60A42-D692-7A52-5258-5BDB4423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CA22D4-72B6-09BB-9EEC-8E399E19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F4004-6EDB-2A8C-1053-0C126F16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76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88800-C4DE-E182-9B59-45CCA2C1E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D7743-9A89-0295-A476-4B756AC9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29128-492C-E5A2-D1DF-1A4B41FE0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8B03DA-C3EC-9E94-635F-4C72B959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47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4C14EC-6BFD-DCA1-EDCF-9FD93318A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EB723-B12A-9E27-D120-37FD36B66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4C820-D0F8-61B8-E712-8B0A82D7E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162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F9271-CBCD-CA69-900F-E80AAA9C7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75AD5-9154-F6F8-B37A-6B1014C4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3A309-5995-F827-375C-8D22D058A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28FF4-890C-7565-987B-700021310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2A08B-11B4-2C68-86A0-7A56EF2D5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A1B49-4CB3-9297-D3D3-A70269C7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5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7CF3-6A8B-A680-A4AD-D82A8AF8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28B9FC-388C-0C86-D49A-44BA2D1C90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73E67-C3B1-ED6D-CAA0-32B506972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8739B-6233-04C2-61AA-4A285AEC3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D3A46-4C40-BE9D-4F93-7228339D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91FE5-6175-677A-67D0-6072C210E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40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0410-5980-2BEA-A524-CBEC454D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61843-0C9C-659D-6666-3B4F65463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D0D04-B7AD-D260-FD0D-81E1FC4E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CE915-D9C8-F5E2-F9BD-C6FA6FB4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9A592-DA7D-F024-2806-9C1DC46C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99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57F66A-CBD3-07C8-EF71-0B5E10E2A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1BDF3-877C-965E-9796-E9EDF2B0E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CBF00-AB24-B0C9-1F57-D64D4475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396F6-C9AD-22A4-0E61-6187EC7F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2DAB7-F43B-0FD0-1804-CD92EECD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12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6D3A69-5830-6CED-B32D-96BF77D7A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BB94F-91DD-8512-F250-D36D8C6C3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347E7-D82E-253C-B10F-ECC3E62FB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2B2ECD-B741-4BA9-9C45-809050102FB6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2C901-7C73-69F7-FF34-D484E7887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8E042-2EAF-C9BD-76BB-C24182CE1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45FDC-7225-449C-83D4-6E6D708EA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57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01C90C-5B71-4361-E6BA-57CFAA55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294" y="780949"/>
            <a:ext cx="9573412" cy="52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62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4A6B53-3C0D-602F-768C-EE1E23D86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285" y="1072161"/>
            <a:ext cx="9343430" cy="471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4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A1E25E-A2D1-2361-6174-85E8E6148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256" y="1142775"/>
            <a:ext cx="8583487" cy="457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61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87B69F-D525-03BD-F275-4D729F421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651" y="399627"/>
            <a:ext cx="8754697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1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64AF5-799A-50BE-6183-402E4D2B6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994" y="437732"/>
            <a:ext cx="7964011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47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C98A43-332E-6CE2-3563-33980387C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78" y="737812"/>
            <a:ext cx="8011643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71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Dave Swann</dc:creator>
  <cp:lastModifiedBy>Dave Swann</cp:lastModifiedBy>
  <cp:revision>1</cp:revision>
  <dcterms:created xsi:type="dcterms:W3CDTF">2026-07-03T08:40:58Z</dcterms:created>
  <dcterms:modified xsi:type="dcterms:W3CDTF">2026-07-03T08:57:06Z</dcterms:modified>
</cp:coreProperties>
</file>